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48" y="2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07EDE-07DA-9312-48BF-2E3453420D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9BA0A0-A4DD-EB89-378B-D684C6CAC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E64DA-E73E-A6F6-14F3-BF9502CEF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50092-69A0-B642-106C-ADD5B1693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9EF7B-2A1D-435A-23EB-4DE76B385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311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7E7B0-BBE8-13F6-2147-331DE27EE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A47DE9-97BF-5315-70D0-6095CB3BCD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E0F2C-21B7-2E14-90A7-BA5203F56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F5F6A-2CD2-7A13-90DD-E9F9F41D3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58BCA-F73A-8733-0C17-7EFC12CA8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671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F19E49-212D-C51B-3B0D-255A779F82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731949-6568-748D-F78F-5AFDC6C92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F718E-F473-13B9-17E1-1926A9994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C7159-599D-819E-C50E-F1D1BAD50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263EE-A583-C009-EDAF-751B27048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4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49458-C34F-4283-C36E-392CAC72B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AB234-6B94-E1AE-E356-E618163D4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AFDB4-1AC8-870B-50F1-F774CAF2D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CD120-3695-F90F-0E97-788A9EC26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44B60-91A5-68EB-B787-79B0A6B7F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6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BB87E-6049-2FE4-B5B7-E45417753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02DD77-C8CA-4B5D-95AC-35DBFA813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4B12D-7C95-157C-21A9-E9DD08764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B1BC3-A5C3-347E-2A63-7B3CC9C96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B6CC-E6A0-F207-DBCB-1A1B34B3A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484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90D89-7526-383E-DFEF-76D2D9B11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8E48D-26B4-17C4-915C-434C73CCE3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854974-695E-427D-D852-7DCA78137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720306-8DD0-5A77-34E3-7A78FA904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B22283-D0D9-DFCE-7CD2-9B9C8E0E0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279534-F4A0-F7EC-EA42-500CAA4E4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97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5D22F-AA81-70D4-69AF-231054D34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EAEBA-480B-5E73-1BD3-445422B9C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641299-4823-ED6A-455B-152F9C9A98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895714-60BB-2AC1-286D-3721BC5FF4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A50673-003F-E361-A515-CA081C1A91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6EC4BA-E6C8-FB48-A95D-B11A9B9BB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82C5B7-88B8-83F9-72D6-29B4CB071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1432E9-A4C0-3F2F-1E2E-D697602A7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05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0C9D4-CA94-B3AD-31D2-771A37895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126799-0A26-B1D7-F369-6C3F7D2B5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75BF10-B887-EDE7-48C2-3BFBA6A65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406E79-1219-AD90-8FA1-821A1982D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956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8D5BC7-9578-4E8D-24D5-A5E533435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16DF0C-6174-F48C-0F21-93CBC6EBD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B04417-769E-E4A6-31D0-50EEA8830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763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CE886-8D13-E8D0-D131-84BF00A37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CFD19-C9A6-1C5C-DA0C-EAD937D4B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3D610E-6140-0907-683C-0B89F23E6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4F21DE-02A1-9036-99EE-72F53447C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D263CE-0AA7-9EDE-8B1A-ECF36B4F0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04349-0BB9-DA19-A185-C3566B07D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13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C9B74-748E-9B9A-10D5-C75129C5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96A890-FCBB-B470-7C16-18A53A8113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42E22E-F99E-197E-54EB-3FBA48C05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207EC-B7D7-E466-C60B-37BA05BDB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DCDFD1-DE3A-153B-4B39-AF2BC7BBD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0189F5-2B09-BDA9-5537-AB19D1012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89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EE03E0-3599-8516-FC18-89D960A10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5DAB3E-53D3-578A-B490-A64E794E1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C33E6-91AD-2CFD-9020-8B40212EC2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A399D-E6C5-451A-AAC2-E66D9B5F139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1E54F-4BC6-1541-713C-26C3D3C83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3D073-8C99-6898-3B83-D746D78D29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8896E-D343-4936-B0E2-77FC948F1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901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pple iPhone X PNG Image - PurePNG | Free transparent CC0 PNG Image Library">
            <a:extLst>
              <a:ext uri="{FF2B5EF4-FFF2-40B4-BE49-F238E27FC236}">
                <a16:creationId xmlns:a16="http://schemas.microsoft.com/office/drawing/2014/main" id="{BFBF475F-4640-2D63-ACDB-F16DB8D2D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685" y="2028825"/>
            <a:ext cx="1654475" cy="165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11F2926-16D8-B4FD-E932-9307B2FE8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7025" y="867521"/>
            <a:ext cx="2468413" cy="2942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EBA5F4C-EAF8-9A6C-F7FC-9DA41586DC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693" y="152400"/>
            <a:ext cx="5296557" cy="37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D2CBC4-1042-4A27-455F-EE766048A7E2}"/>
              </a:ext>
            </a:extLst>
          </p:cNvPr>
          <p:cNvSpPr txBox="1"/>
          <p:nvPr/>
        </p:nvSpPr>
        <p:spPr>
          <a:xfrm>
            <a:off x="2009776" y="4419600"/>
            <a:ext cx="857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48 </a:t>
            </a:r>
            <a:r>
              <a:rPr lang="en-US" dirty="0" err="1">
                <a:solidFill>
                  <a:schemeClr val="bg1"/>
                </a:solidFill>
              </a:rPr>
              <a:t>em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D09977-3800-4638-2184-5A56D06C4D66}"/>
              </a:ext>
            </a:extLst>
          </p:cNvPr>
          <p:cNvSpPr txBox="1"/>
          <p:nvPr/>
        </p:nvSpPr>
        <p:spPr>
          <a:xfrm>
            <a:off x="5381625" y="4419600"/>
            <a:ext cx="857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64em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426454-93E5-BBB2-488B-49AC470AC747}"/>
              </a:ext>
            </a:extLst>
          </p:cNvPr>
          <p:cNvSpPr txBox="1"/>
          <p:nvPr/>
        </p:nvSpPr>
        <p:spPr>
          <a:xfrm>
            <a:off x="9610724" y="4419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65 </a:t>
            </a:r>
            <a:r>
              <a:rPr lang="en-US" dirty="0" err="1">
                <a:solidFill>
                  <a:schemeClr val="bg1"/>
                </a:solidFill>
              </a:rPr>
              <a:t>em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7265EA-E100-679E-AA03-F3B502C983CD}"/>
              </a:ext>
            </a:extLst>
          </p:cNvPr>
          <p:cNvSpPr txBox="1"/>
          <p:nvPr/>
        </p:nvSpPr>
        <p:spPr>
          <a:xfrm>
            <a:off x="1127872" y="3905250"/>
            <a:ext cx="2324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480px to 767px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AA0A99-074D-C710-B338-67CCEE0B7614}"/>
              </a:ext>
            </a:extLst>
          </p:cNvPr>
          <p:cNvSpPr txBox="1"/>
          <p:nvPr/>
        </p:nvSpPr>
        <p:spPr>
          <a:xfrm>
            <a:off x="4543425" y="3905250"/>
            <a:ext cx="203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768px to 1024px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72C827-6DB8-C916-EF1A-6E80FF22A42B}"/>
              </a:ext>
            </a:extLst>
          </p:cNvPr>
          <p:cNvSpPr txBox="1"/>
          <p:nvPr/>
        </p:nvSpPr>
        <p:spPr>
          <a:xfrm>
            <a:off x="9363074" y="390525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1050px +</a:t>
            </a:r>
          </a:p>
        </p:txBody>
      </p:sp>
    </p:spTree>
    <p:extLst>
      <p:ext uri="{BB962C8B-B14F-4D97-AF65-F5344CB8AC3E}">
        <p14:creationId xmlns:p14="http://schemas.microsoft.com/office/powerpoint/2010/main" val="1370547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Juno</dc:creator>
  <cp:lastModifiedBy>Juno</cp:lastModifiedBy>
  <cp:revision>1</cp:revision>
  <dcterms:created xsi:type="dcterms:W3CDTF">2023-05-01T01:24:45Z</dcterms:created>
  <dcterms:modified xsi:type="dcterms:W3CDTF">2023-05-01T01:24:53Z</dcterms:modified>
</cp:coreProperties>
</file>

<file path=docProps/thumbnail.jpeg>
</file>